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04" autoAdjust="0"/>
    <p:restoredTop sz="94906"/>
  </p:normalViewPr>
  <p:slideViewPr>
    <p:cSldViewPr snapToGrid="0" snapToObjects="1">
      <p:cViewPr varScale="1">
        <p:scale>
          <a:sx n="82" d="100"/>
          <a:sy n="82" d="100"/>
        </p:scale>
        <p:origin x="3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1388D3-A0C7-784E-A9E1-1DB1CBFA82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A5E6E64-100A-3D40-ADDC-0ED277DFCA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D7C9A8-BA9C-AA4D-B44F-125601541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15E4-DFBE-DA44-AEE3-F62A0BE62676}" type="datetimeFigureOut">
              <a:rPr lang="es-ES_tradnl" smtClean="0"/>
              <a:t>11/11/2022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B20427-7BB9-F741-9805-2FB0BDD28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0885DC-AB9A-2847-80D0-574320573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ECF6-71FB-1047-A0A7-3BC029AF7C3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62431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9EA2EB-AC4C-D048-92A4-21FB2E67C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F725DA9-A40D-064E-8233-4A38BDF8B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9CDB89-EBE5-724E-9F2B-2DF9E5EA8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15E4-DFBE-DA44-AEE3-F62A0BE62676}" type="datetimeFigureOut">
              <a:rPr lang="es-ES_tradnl" smtClean="0"/>
              <a:t>11/11/2022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680883-95FC-2B42-B0CB-E7458FC92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A1AAEC-966A-5B4B-9223-89DAEAA8C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ECF6-71FB-1047-A0A7-3BC029AF7C3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1619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D1AA5E2-CEA5-CB4A-BBDD-6CF3D0A50B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5580EBC-95B2-8649-A98A-FA15107290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742DCA-58E4-1C4A-84F3-748DF400B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15E4-DFBE-DA44-AEE3-F62A0BE62676}" type="datetimeFigureOut">
              <a:rPr lang="es-ES_tradnl" smtClean="0"/>
              <a:t>11/11/2022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918923-5C2D-5548-8724-7F9BF729A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604E6F-B2A4-744A-953D-E4B1CF3CB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ECF6-71FB-1047-A0A7-3BC029AF7C3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8774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F49EA0-9FCE-6744-9008-A91E3A467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910CDB-21DF-8D4A-A1E5-AEE2B4F15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236F03-CFC3-F94D-9A6E-EEB0E8903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15E4-DFBE-DA44-AEE3-F62A0BE62676}" type="datetimeFigureOut">
              <a:rPr lang="es-ES_tradnl" smtClean="0"/>
              <a:t>11/11/2022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6571CC-DDB9-7749-AFCC-4114AE07A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2F503B-9496-534C-9EF0-E6608A8A4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ECF6-71FB-1047-A0A7-3BC029AF7C3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9842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4340CA-D719-8145-B8BE-B475F1DF8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27C1BB-93BE-B44F-81EB-BAD5913B5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E0A514-99AA-1D4A-83B9-1077D9C5B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15E4-DFBE-DA44-AEE3-F62A0BE62676}" type="datetimeFigureOut">
              <a:rPr lang="es-ES_tradnl" smtClean="0"/>
              <a:t>11/11/2022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076303-C176-5941-9CD6-7948923ED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7AD503-A45F-4D4F-B513-5BDFE6279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ECF6-71FB-1047-A0A7-3BC029AF7C3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54174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8AD3D2-1817-E94F-95F3-2C4BA1B88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1A2708-1011-6D49-9813-AABBF1AB73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2872724-C53E-4344-A3B5-5ED70EB17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45E0C0B-4BAC-0546-9424-28C6C7BBA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15E4-DFBE-DA44-AEE3-F62A0BE62676}" type="datetimeFigureOut">
              <a:rPr lang="es-ES_tradnl" smtClean="0"/>
              <a:t>11/11/2022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648D100-1692-7E4A-A1FE-0A39BA1EB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A387CA-8537-EE4C-B9E4-781759B11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ECF6-71FB-1047-A0A7-3BC029AF7C3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93535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0C31FB-1FBB-704D-8A2C-1E4F7836C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1D942B-199B-EF43-AA33-49270A9EC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518B380-997A-4744-96B6-2A9B65598D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1FA0096-3201-B047-8BF4-5DB1C00F85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32C587B-7ADA-3144-A090-101590D594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250965B-AE26-274C-B263-7DBA8625B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15E4-DFBE-DA44-AEE3-F62A0BE62676}" type="datetimeFigureOut">
              <a:rPr lang="es-ES_tradnl" smtClean="0"/>
              <a:t>11/11/2022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3989769-B5F0-1246-B014-9DFE7C3E6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965A0CD-D266-5F42-AAF8-9B6C8A734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ECF6-71FB-1047-A0A7-3BC029AF7C3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94442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0CFD3C-E04B-9D4F-A9F8-3D41B9485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CFFF219-2D63-EE4B-B40C-6AEA59281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15E4-DFBE-DA44-AEE3-F62A0BE62676}" type="datetimeFigureOut">
              <a:rPr lang="es-ES_tradnl" smtClean="0"/>
              <a:t>11/11/2022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B5FFE79-5677-E840-80DF-23C83B62E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344C198-3532-F042-9AB8-AF65C5E75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ECF6-71FB-1047-A0A7-3BC029AF7C3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45710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8AF58CE-4E18-CE4D-8D8F-3BEB6E7E2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15E4-DFBE-DA44-AEE3-F62A0BE62676}" type="datetimeFigureOut">
              <a:rPr lang="es-ES_tradnl" smtClean="0"/>
              <a:t>11/11/2022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A13B58B-4234-4E44-9147-F7993BFCD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2F3CCB4-1228-774E-A9B4-6E828B3DC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ECF6-71FB-1047-A0A7-3BC029AF7C3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47584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D6D9E2-05EB-4A4D-9923-38C4A195B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85A9C7-E792-4D45-B086-906FD75AD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7E67ABA-5900-E845-A837-BA67E55A28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4556335-0A25-5547-9980-0C28DF44F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15E4-DFBE-DA44-AEE3-F62A0BE62676}" type="datetimeFigureOut">
              <a:rPr lang="es-ES_tradnl" smtClean="0"/>
              <a:t>11/11/2022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1374C1-7275-DD4E-B6E8-8792CE0C2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370E35-B9D5-8D47-BB83-BC6B3EF5F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ECF6-71FB-1047-A0A7-3BC029AF7C3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82236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4413AD-6AD2-3141-B046-AB0C3098D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E44E230-0A17-F648-929E-06533FA710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E70F0D3-FBE1-4149-AA91-8A37E7504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6742B70-DCF6-6D4B-9399-9FA847A11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715E4-DFBE-DA44-AEE3-F62A0BE62676}" type="datetimeFigureOut">
              <a:rPr lang="es-ES_tradnl" smtClean="0"/>
              <a:t>11/11/2022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3F355E7-D817-794A-9924-FBD23F7F6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C8BCF38-8B66-774A-B089-04AE23D51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ECF6-71FB-1047-A0A7-3BC029AF7C3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38172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28DAD5B-3FCD-724D-B0A3-417A5E7AE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D9D45A-239B-0743-9F99-7B010ED9D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6A2EB1-EBE0-D54B-A82B-C8E74037DE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715E4-DFBE-DA44-AEE3-F62A0BE62676}" type="datetimeFigureOut">
              <a:rPr lang="es-ES_tradnl" smtClean="0"/>
              <a:t>11/11/2022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9AC082-7660-A14E-A0A0-A799521A75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50CC3D-F231-F549-866C-7B2EACBD1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1ECF6-71FB-1047-A0A7-3BC029AF7C3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5387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0A84FCB0-E623-9A45-8615-D1395346E850}"/>
              </a:ext>
            </a:extLst>
          </p:cNvPr>
          <p:cNvSpPr txBox="1"/>
          <p:nvPr/>
        </p:nvSpPr>
        <p:spPr>
          <a:xfrm>
            <a:off x="242887" y="78664"/>
            <a:ext cx="464343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b="1" dirty="0"/>
              <a:t>Plantilla BUSINESS MODEL CANVAS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AC527FCB-FDDF-214A-8A32-61FA740F5701}"/>
              </a:ext>
            </a:extLst>
          </p:cNvPr>
          <p:cNvSpPr/>
          <p:nvPr/>
        </p:nvSpPr>
        <p:spPr>
          <a:xfrm>
            <a:off x="357009" y="1037836"/>
            <a:ext cx="9016678" cy="554427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9D800E1-6D64-D841-9E67-BFA4B5854242}"/>
              </a:ext>
            </a:extLst>
          </p:cNvPr>
          <p:cNvSpPr/>
          <p:nvPr/>
        </p:nvSpPr>
        <p:spPr>
          <a:xfrm>
            <a:off x="7591186" y="1037836"/>
            <a:ext cx="1782501" cy="395854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095CF10A-A6F7-1E48-AE86-9952CF6087EA}"/>
              </a:ext>
            </a:extLst>
          </p:cNvPr>
          <p:cNvSpPr/>
          <p:nvPr/>
        </p:nvSpPr>
        <p:spPr>
          <a:xfrm>
            <a:off x="5808685" y="1037836"/>
            <a:ext cx="1782501" cy="197927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CF5BCC30-2F4A-344D-A952-0279F45041B9}"/>
              </a:ext>
            </a:extLst>
          </p:cNvPr>
          <p:cNvSpPr/>
          <p:nvPr/>
        </p:nvSpPr>
        <p:spPr>
          <a:xfrm>
            <a:off x="5808684" y="3017107"/>
            <a:ext cx="1782501" cy="197927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AD3C614D-9722-5E40-939F-87A0C6107307}"/>
              </a:ext>
            </a:extLst>
          </p:cNvPr>
          <p:cNvSpPr/>
          <p:nvPr/>
        </p:nvSpPr>
        <p:spPr>
          <a:xfrm>
            <a:off x="2237896" y="1037836"/>
            <a:ext cx="1782501" cy="197927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83A29703-EE67-DE4E-A49B-109DD2054252}"/>
              </a:ext>
            </a:extLst>
          </p:cNvPr>
          <p:cNvSpPr/>
          <p:nvPr/>
        </p:nvSpPr>
        <p:spPr>
          <a:xfrm>
            <a:off x="2237895" y="3017107"/>
            <a:ext cx="1782501" cy="197927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3FD8C9FD-5345-C644-B9E6-3C75FCF98895}"/>
              </a:ext>
            </a:extLst>
          </p:cNvPr>
          <p:cNvSpPr/>
          <p:nvPr/>
        </p:nvSpPr>
        <p:spPr>
          <a:xfrm>
            <a:off x="4020397" y="1038020"/>
            <a:ext cx="1782501" cy="395854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7DB7B4AB-DDDC-A54F-ABCD-D88BC8F2EC19}"/>
              </a:ext>
            </a:extLst>
          </p:cNvPr>
          <p:cNvSpPr/>
          <p:nvPr/>
        </p:nvSpPr>
        <p:spPr>
          <a:xfrm>
            <a:off x="351222" y="1037836"/>
            <a:ext cx="1892461" cy="395854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0514733-D66D-BD44-98DE-AB6E964958E0}"/>
              </a:ext>
            </a:extLst>
          </p:cNvPr>
          <p:cNvSpPr txBox="1"/>
          <p:nvPr/>
        </p:nvSpPr>
        <p:spPr>
          <a:xfrm>
            <a:off x="403304" y="1107283"/>
            <a:ext cx="1685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/>
              <a:t>Socios clave</a:t>
            </a:r>
          </a:p>
          <a:p>
            <a:r>
              <a:rPr lang="es-ES_tradnl" sz="1200" dirty="0" err="1"/>
              <a:t>Frabricantes</a:t>
            </a:r>
            <a:r>
              <a:rPr lang="es-ES_tradnl" sz="1200" dirty="0"/>
              <a:t> de artesanías e Instituciones públicas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D26DD4F-01E1-4049-BA6B-B9B72C4A7601}"/>
              </a:ext>
            </a:extLst>
          </p:cNvPr>
          <p:cNvSpPr txBox="1"/>
          <p:nvPr/>
        </p:nvSpPr>
        <p:spPr>
          <a:xfrm>
            <a:off x="2243682" y="1108210"/>
            <a:ext cx="16334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/>
              <a:t>Actividades clave</a:t>
            </a:r>
          </a:p>
          <a:p>
            <a:r>
              <a:rPr lang="es-ES_tradnl" sz="1200" b="1" dirty="0"/>
              <a:t>Procurar la elaboración de convenios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201B21F-D4ED-1648-85A7-E9AB52EE4886}"/>
              </a:ext>
            </a:extLst>
          </p:cNvPr>
          <p:cNvSpPr txBox="1"/>
          <p:nvPr/>
        </p:nvSpPr>
        <p:spPr>
          <a:xfrm>
            <a:off x="2204633" y="3105479"/>
            <a:ext cx="16334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/>
              <a:t>Recursos clave</a:t>
            </a:r>
          </a:p>
          <a:p>
            <a:r>
              <a:rPr lang="es-ES_tradnl" sz="1200" b="1" dirty="0"/>
              <a:t>Programas de apoyos federales 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B795D88B-0085-3E46-BB0A-5F043A0F3D8D}"/>
              </a:ext>
            </a:extLst>
          </p:cNvPr>
          <p:cNvSpPr txBox="1"/>
          <p:nvPr/>
        </p:nvSpPr>
        <p:spPr>
          <a:xfrm>
            <a:off x="4049335" y="1072745"/>
            <a:ext cx="145841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/>
              <a:t>Propuesta de valor</a:t>
            </a:r>
          </a:p>
          <a:p>
            <a:endParaRPr lang="es-ES_tradnl" sz="1400" b="1" dirty="0"/>
          </a:p>
          <a:p>
            <a:r>
              <a:rPr lang="es-ES_tradnl" sz="1200" b="1" dirty="0"/>
              <a:t>¿Cómo agregas valor y qué resalta de la competencia?</a:t>
            </a:r>
          </a:p>
          <a:p>
            <a:endParaRPr lang="es-ES_tradnl" sz="1200" b="1" dirty="0"/>
          </a:p>
          <a:p>
            <a:r>
              <a:rPr lang="es-ES_tradnl" sz="1200" b="1" dirty="0"/>
              <a:t>Destaca los puntos clave:- </a:t>
            </a:r>
          </a:p>
          <a:p>
            <a:r>
              <a:rPr lang="es-ES_tradnl" sz="1200" b="1" dirty="0"/>
              <a:t>Mejorando la calidad de los productos y servicios</a:t>
            </a:r>
          </a:p>
          <a:p>
            <a:endParaRPr lang="es-ES_tradnl" sz="1400" b="1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8E0321A-FC8F-6243-A08F-A23B1A339C98}"/>
              </a:ext>
            </a:extLst>
          </p:cNvPr>
          <p:cNvSpPr txBox="1"/>
          <p:nvPr/>
        </p:nvSpPr>
        <p:spPr>
          <a:xfrm>
            <a:off x="5836192" y="1101727"/>
            <a:ext cx="17143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/>
              <a:t>Relaciones con clientes</a:t>
            </a:r>
            <a:endParaRPr lang="es-ES_tradnl" sz="1200" b="1" dirty="0"/>
          </a:p>
          <a:p>
            <a:r>
              <a:rPr lang="es-ES_tradnl" sz="1200" b="1" dirty="0"/>
              <a:t>por medio de juntas mensuales informativas</a:t>
            </a:r>
            <a:endParaRPr lang="es-ES_tradnl" b="1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76D882FA-2879-7F4C-9E68-57123A6AF402}"/>
              </a:ext>
            </a:extLst>
          </p:cNvPr>
          <p:cNvSpPr txBox="1"/>
          <p:nvPr/>
        </p:nvSpPr>
        <p:spPr>
          <a:xfrm>
            <a:off x="5836192" y="3110570"/>
            <a:ext cx="17143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/>
              <a:t>Canales</a:t>
            </a:r>
          </a:p>
          <a:p>
            <a:r>
              <a:rPr lang="es-ES_tradnl" sz="1200" b="1" dirty="0"/>
              <a:t>Por medio de paginas </a:t>
            </a:r>
            <a:r>
              <a:rPr lang="es-ES_tradnl" sz="1200" b="1" dirty="0" err="1"/>
              <a:t>wweb</a:t>
            </a:r>
            <a:r>
              <a:rPr lang="es-ES_tradnl" sz="1200" b="1" dirty="0"/>
              <a:t>, plataformas de ventas, redes sociales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F2142729-5E8B-9A4F-9357-3E81ADCE1C33}"/>
              </a:ext>
            </a:extLst>
          </p:cNvPr>
          <p:cNvSpPr txBox="1"/>
          <p:nvPr/>
        </p:nvSpPr>
        <p:spPr>
          <a:xfrm>
            <a:off x="7641845" y="1108209"/>
            <a:ext cx="14584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/>
              <a:t>Segmentos de clientes +</a:t>
            </a:r>
          </a:p>
          <a:p>
            <a:r>
              <a:rPr lang="es-ES_tradnl" b="1" dirty="0"/>
              <a:t>“Primeros adoptantes”</a:t>
            </a:r>
          </a:p>
          <a:p>
            <a:endParaRPr lang="es-ES_tradnl" sz="1200" b="1" dirty="0"/>
          </a:p>
          <a:p>
            <a:r>
              <a:rPr lang="es-ES_tradnl" sz="1200" b="1" dirty="0"/>
              <a:t>Comercialización al turista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CEB57E98-566A-F849-9A0D-6CE3F89A81F7}"/>
              </a:ext>
            </a:extLst>
          </p:cNvPr>
          <p:cNvSpPr txBox="1"/>
          <p:nvPr/>
        </p:nvSpPr>
        <p:spPr>
          <a:xfrm>
            <a:off x="351221" y="5070918"/>
            <a:ext cx="33118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/>
              <a:t>Estructura de costos</a:t>
            </a:r>
          </a:p>
          <a:p>
            <a:endParaRPr lang="es-ES_tradnl" sz="1200" b="1" dirty="0"/>
          </a:p>
          <a:p>
            <a:r>
              <a:rPr lang="es-ES_tradnl" sz="1200" b="1" dirty="0"/>
              <a:t>De materia prima para la elaboración de productos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0031DBC6-FC0D-C444-A954-3BE78823716B}"/>
              </a:ext>
            </a:extLst>
          </p:cNvPr>
          <p:cNvSpPr txBox="1"/>
          <p:nvPr/>
        </p:nvSpPr>
        <p:spPr>
          <a:xfrm>
            <a:off x="4911647" y="5030359"/>
            <a:ext cx="33118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/>
              <a:t>Fuentes de ingresos</a:t>
            </a:r>
          </a:p>
          <a:p>
            <a:r>
              <a:rPr lang="es-ES_tradnl" sz="1200" b="1" dirty="0" err="1"/>
              <a:t>Comercializacion</a:t>
            </a:r>
            <a:r>
              <a:rPr lang="es-ES_tradnl" sz="1200" b="1" dirty="0"/>
              <a:t> de artesanías dentro y fuera del estado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1DF13D3F-5071-0540-A202-8D5022134439}"/>
              </a:ext>
            </a:extLst>
          </p:cNvPr>
          <p:cNvSpPr/>
          <p:nvPr/>
        </p:nvSpPr>
        <p:spPr>
          <a:xfrm>
            <a:off x="4896092" y="4996193"/>
            <a:ext cx="4469653" cy="15859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B6A28B58-787A-0647-9188-578FBEE0C661}"/>
              </a:ext>
            </a:extLst>
          </p:cNvPr>
          <p:cNvSpPr/>
          <p:nvPr/>
        </p:nvSpPr>
        <p:spPr>
          <a:xfrm>
            <a:off x="351220" y="4996010"/>
            <a:ext cx="4554640" cy="158591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pSp>
        <p:nvGrpSpPr>
          <p:cNvPr id="26" name="Agrupar 24">
            <a:extLst>
              <a:ext uri="{FF2B5EF4-FFF2-40B4-BE49-F238E27FC236}">
                <a16:creationId xmlns:a16="http://schemas.microsoft.com/office/drawing/2014/main" id="{0F3BCFF4-0419-834F-ADD2-211C696406D7}"/>
              </a:ext>
            </a:extLst>
          </p:cNvPr>
          <p:cNvGrpSpPr/>
          <p:nvPr/>
        </p:nvGrpSpPr>
        <p:grpSpPr>
          <a:xfrm>
            <a:off x="10563390" y="1527775"/>
            <a:ext cx="1122912" cy="1042272"/>
            <a:chOff x="10709960" y="1778972"/>
            <a:chExt cx="1122912" cy="1042272"/>
          </a:xfrm>
        </p:grpSpPr>
        <p:pic>
          <p:nvPicPr>
            <p:cNvPr id="27" name="Picture 2" descr="https://lh4.googleusercontent.com/T7nS1hm7ceNNGn0_Cpfk0e0Y2rcyWP6GZCgqvJ8pSMRwn8xh0hlytcHdOg_-fwwGTYEn77JXQRL1D_OjmSgK2P8mhF2rvadI8Qz_Z4loDMJBbdltntx30ULQtZYv_da2Z0WPY2gLgkwr">
              <a:extLst>
                <a:ext uri="{FF2B5EF4-FFF2-40B4-BE49-F238E27FC236}">
                  <a16:creationId xmlns:a16="http://schemas.microsoft.com/office/drawing/2014/main" id="{F890FAD3-E9C7-3340-B591-BD5D5649B6B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09960" y="1778972"/>
              <a:ext cx="1122912" cy="10422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CuadroTexto 27">
              <a:extLst>
                <a:ext uri="{FF2B5EF4-FFF2-40B4-BE49-F238E27FC236}">
                  <a16:creationId xmlns:a16="http://schemas.microsoft.com/office/drawing/2014/main" id="{89EB49D7-DFDC-414B-959E-657DBD3B6BA7}"/>
                </a:ext>
              </a:extLst>
            </p:cNvPr>
            <p:cNvSpPr txBox="1">
              <a:spLocks noChangeAspect="1"/>
            </p:cNvSpPr>
            <p:nvPr/>
          </p:nvSpPr>
          <p:spPr>
            <a:xfrm>
              <a:off x="10724944" y="1792586"/>
              <a:ext cx="1098756" cy="937913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s-ES_tradnl" sz="900" dirty="0"/>
                <a:t>Post-</a:t>
              </a:r>
              <a:r>
                <a:rPr lang="es-ES_tradnl" sz="900" dirty="0" err="1"/>
                <a:t>it</a:t>
              </a:r>
              <a:r>
                <a:rPr lang="es-ES_tradnl" sz="900" dirty="0"/>
                <a:t> </a:t>
              </a:r>
            </a:p>
          </p:txBody>
        </p:sp>
      </p:grpSp>
      <p:sp>
        <p:nvSpPr>
          <p:cNvPr id="29" name="Rectángulo 28">
            <a:extLst>
              <a:ext uri="{FF2B5EF4-FFF2-40B4-BE49-F238E27FC236}">
                <a16:creationId xmlns:a16="http://schemas.microsoft.com/office/drawing/2014/main" id="{5679ECF9-637B-4140-869C-FC6B768D7FED}"/>
              </a:ext>
            </a:extLst>
          </p:cNvPr>
          <p:cNvSpPr/>
          <p:nvPr/>
        </p:nvSpPr>
        <p:spPr>
          <a:xfrm>
            <a:off x="4756249" y="137705"/>
            <a:ext cx="1263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b="1" dirty="0"/>
              <a:t>PROYECTO: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978114B0-608B-3B4A-98E9-51FF26B1E109}"/>
              </a:ext>
            </a:extLst>
          </p:cNvPr>
          <p:cNvSpPr/>
          <p:nvPr/>
        </p:nvSpPr>
        <p:spPr>
          <a:xfrm>
            <a:off x="7540746" y="105668"/>
            <a:ext cx="870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b="1" dirty="0"/>
              <a:t>FECHA: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405EBC11-0016-A041-AA6D-8D0A65FE8CD9}"/>
              </a:ext>
            </a:extLst>
          </p:cNvPr>
          <p:cNvSpPr/>
          <p:nvPr/>
        </p:nvSpPr>
        <p:spPr>
          <a:xfrm>
            <a:off x="9931882" y="155608"/>
            <a:ext cx="12929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b="1" dirty="0"/>
              <a:t>ITERACI</a:t>
            </a:r>
            <a:r>
              <a:rPr lang="es-ES" b="1" dirty="0"/>
              <a:t>ÓN:</a:t>
            </a:r>
            <a:endParaRPr lang="es-ES_tradnl" b="1" dirty="0"/>
          </a:p>
        </p:txBody>
      </p:sp>
    </p:spTree>
    <p:extLst>
      <p:ext uri="{BB962C8B-B14F-4D97-AF65-F5344CB8AC3E}">
        <p14:creationId xmlns:p14="http://schemas.microsoft.com/office/powerpoint/2010/main" val="6423698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11011</TotalTime>
  <Words>115</Words>
  <Application>Microsoft Office PowerPoint</Application>
  <PresentationFormat>Panorámica</PresentationFormat>
  <Paragraphs>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Alexandro Dupuis</dc:creator>
  <cp:lastModifiedBy>Luis Martinez*Taboada</cp:lastModifiedBy>
  <cp:revision>22</cp:revision>
  <dcterms:created xsi:type="dcterms:W3CDTF">2019-10-24T23:01:30Z</dcterms:created>
  <dcterms:modified xsi:type="dcterms:W3CDTF">2022-11-11T17:33:40Z</dcterms:modified>
</cp:coreProperties>
</file>