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04" autoAdjust="0"/>
    <p:restoredTop sz="94906"/>
  </p:normalViewPr>
  <p:slideViewPr>
    <p:cSldViewPr snapToGrid="0" snapToObjects="1">
      <p:cViewPr varScale="1">
        <p:scale>
          <a:sx n="77" d="100"/>
          <a:sy n="77" d="100"/>
        </p:scale>
        <p:origin x="7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1388D3-A0C7-784E-A9E1-1DB1CBFA8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A5E6E64-100A-3D40-ADDC-0ED277DFC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3D7C9A8-BA9C-AA4D-B44F-12560154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9B20427-7BB9-F741-9805-2FB0BDD2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A0885DC-AB9A-2847-80D0-57432057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243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9EA2EB-AC4C-D048-92A4-21FB2E67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F725DA9-A40D-064E-8233-4A38BDF8B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9CDB89-EBE5-724E-9F2B-2DF9E5EA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680883-95FC-2B42-B0CB-E7458FC9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DA1AAEC-966A-5B4B-9223-89DAEAA8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161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D1AA5E2-CEA5-CB4A-BBDD-6CF3D0A50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5580EBC-95B2-8649-A98A-FA1510729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7742DCA-58E4-1C4A-84F3-748DF400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918923-5C2D-5548-8724-7F9BF729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5604E6F-B2A4-744A-953D-E4B1CF3C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8774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F49EA0-9FCE-6744-9008-A91E3A46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4910CDB-21DF-8D4A-A1E5-AEE2B4F1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1236F03-CFC3-F94D-9A6E-EEB0E890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D6571CC-DDB9-7749-AFCC-4114AE07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52F503B-9496-534C-9EF0-E6608A8A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9842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4340CA-D719-8145-B8BE-B475F1DF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4F27C1BB-93BE-B44F-81EB-BAD5913B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4E0A514-99AA-1D4A-83B9-1077D9C5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D076303-C176-5941-9CD6-7948923E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D7AD503-A45F-4D4F-B513-5BDFE627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417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8AD3D2-1817-E94F-95F3-2C4BA1B8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51A2708-1011-6D49-9813-AABBF1AB7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2872724-C53E-4344-A3B5-5ED70EB1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45E0C0B-4BAC-0546-9424-28C6C7BB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648D100-1692-7E4A-A1FE-0A39BA1E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3A387CA-8537-EE4C-B9E4-781759B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935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C0C31FB-1FBB-704D-8A2C-1E4F7836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D1D942B-199B-EF43-AA33-49270A9EC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518B380-997A-4744-96B6-2A9B6559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1FA0096-3201-B047-8BF4-5DB1C00F8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32C587B-7ADA-3144-A090-101590D59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250965B-AE26-274C-B263-7DBA8625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3989769-B5F0-1246-B014-9DFE7C3E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F965A0CD-D266-5F42-AAF8-9B6C8A73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944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70CFD3C-E04B-9D4F-A9F8-3D41B948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CFFF219-2D63-EE4B-B40C-6AEA5928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B5FFE79-5677-E840-80DF-23C83B62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344C198-3532-F042-9AB8-AF65C5E7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4571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28AF58CE-4E18-CE4D-8D8F-3BEB6E7E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A13B58B-4234-4E44-9147-F7993BFC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2F3CCB4-1228-774E-A9B4-6E828B3D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475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2D6D9E2-05EB-4A4D-9923-38C4A195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385A9C7-E792-4D45-B086-906FD75A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7E67ABA-5900-E845-A837-BA67E55A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4556335-0A25-5547-9980-0C28DF44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F1374C1-7275-DD4E-B6E8-8792CE0C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8370E35-B9D5-8D47-BB83-BC6B3EF5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8223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4413AD-6AD2-3141-B046-AB0C3098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E44E230-0A17-F648-929E-06533FA71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E70F0D3-FBE1-4149-AA91-8A37E7504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6742B70-DCF6-6D4B-9399-9FA847A1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3F355E7-D817-794A-9924-FBD23F7F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C8BCF38-8B66-774A-B089-04AE23D5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381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528DAD5B-3FCD-724D-B0A3-417A5E7A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ED9D45A-239B-0743-9F99-7B010ED9D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6A2EB1-EBE0-D54B-A82B-C8E74037D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15E4-DFBE-DA44-AEE3-F62A0BE62676}" type="datetimeFigureOut">
              <a:rPr lang="es-ES_tradnl" smtClean="0"/>
              <a:t>03/12/2022</a:t>
            </a:fld>
            <a:endParaRPr lang="es-ES_tradn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A9AC082-7660-A14E-A0A0-A799521A7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50CC3D-F231-F549-866C-7B2EACBD1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ECF6-71FB-1047-A0A7-3BC029AF7C32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53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A84FCB0-E623-9A45-8615-D1395346E850}"/>
              </a:ext>
            </a:extLst>
          </p:cNvPr>
          <p:cNvSpPr txBox="1"/>
          <p:nvPr/>
        </p:nvSpPr>
        <p:spPr>
          <a:xfrm>
            <a:off x="242887" y="78664"/>
            <a:ext cx="4643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/>
              <a:t>Plantilla BUSINESS MODEL CANVAS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C527FCB-FDDF-214A-8A32-61FA740F5701}"/>
              </a:ext>
            </a:extLst>
          </p:cNvPr>
          <p:cNvSpPr/>
          <p:nvPr/>
        </p:nvSpPr>
        <p:spPr>
          <a:xfrm>
            <a:off x="357009" y="1037836"/>
            <a:ext cx="9016678" cy="55442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9D800E1-6D64-D841-9E67-BFA4B5854242}"/>
              </a:ext>
            </a:extLst>
          </p:cNvPr>
          <p:cNvSpPr/>
          <p:nvPr/>
        </p:nvSpPr>
        <p:spPr>
          <a:xfrm>
            <a:off x="7591186" y="1037836"/>
            <a:ext cx="178250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95CF10A-A6F7-1E48-AE86-9952CF6087EA}"/>
              </a:ext>
            </a:extLst>
          </p:cNvPr>
          <p:cNvSpPr/>
          <p:nvPr/>
        </p:nvSpPr>
        <p:spPr>
          <a:xfrm>
            <a:off x="5808685" y="1037836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CF5BCC30-2F4A-344D-A952-0279F45041B9}"/>
              </a:ext>
            </a:extLst>
          </p:cNvPr>
          <p:cNvSpPr/>
          <p:nvPr/>
        </p:nvSpPr>
        <p:spPr>
          <a:xfrm>
            <a:off x="5808684" y="3017107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AD3C614D-9722-5E40-939F-87A0C6107307}"/>
              </a:ext>
            </a:extLst>
          </p:cNvPr>
          <p:cNvSpPr/>
          <p:nvPr/>
        </p:nvSpPr>
        <p:spPr>
          <a:xfrm>
            <a:off x="2237896" y="1037836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83A29703-EE67-DE4E-A49B-109DD2054252}"/>
              </a:ext>
            </a:extLst>
          </p:cNvPr>
          <p:cNvSpPr/>
          <p:nvPr/>
        </p:nvSpPr>
        <p:spPr>
          <a:xfrm>
            <a:off x="2237895" y="3017107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3FD8C9FD-5345-C644-B9E6-3C75FCF98895}"/>
              </a:ext>
            </a:extLst>
          </p:cNvPr>
          <p:cNvSpPr/>
          <p:nvPr/>
        </p:nvSpPr>
        <p:spPr>
          <a:xfrm>
            <a:off x="4020397" y="1038020"/>
            <a:ext cx="178250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7DB7B4AB-DDDC-A54F-ABCD-D88BC8F2EC19}"/>
              </a:ext>
            </a:extLst>
          </p:cNvPr>
          <p:cNvSpPr/>
          <p:nvPr/>
        </p:nvSpPr>
        <p:spPr>
          <a:xfrm>
            <a:off x="351222" y="1037836"/>
            <a:ext cx="189246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80514733-D66D-BD44-98DE-AB6E964958E0}"/>
              </a:ext>
            </a:extLst>
          </p:cNvPr>
          <p:cNvSpPr txBox="1"/>
          <p:nvPr/>
        </p:nvSpPr>
        <p:spPr>
          <a:xfrm>
            <a:off x="403304" y="1107283"/>
            <a:ext cx="1685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Socios clave</a:t>
            </a:r>
          </a:p>
          <a:p>
            <a:endParaRPr lang="es-ES_tradnl" dirty="0"/>
          </a:p>
          <a:p>
            <a:r>
              <a:rPr lang="es-ES_tradnl" sz="1200" dirty="0" smtClean="0"/>
              <a:t>Viveros en el estado</a:t>
            </a:r>
            <a:endParaRPr lang="es-ES_tradnl" sz="1200" dirty="0"/>
          </a:p>
          <a:p>
            <a:endParaRPr lang="es-ES_tradnl" sz="1200" dirty="0"/>
          </a:p>
          <a:p>
            <a:r>
              <a:rPr lang="es-ES_tradnl" sz="1200" dirty="0" smtClean="0"/>
              <a:t>Zonas rurales.</a:t>
            </a:r>
          </a:p>
          <a:p>
            <a:endParaRPr lang="es-ES_tradnl" sz="1200" dirty="0"/>
          </a:p>
          <a:p>
            <a:r>
              <a:rPr lang="es-ES_tradnl" sz="1200" dirty="0" smtClean="0"/>
              <a:t>Trabajadores en el área de jardines</a:t>
            </a:r>
            <a:endParaRPr lang="es-ES_tradnl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AD26DD4F-01E1-4049-BA6B-B9B72C4A7601}"/>
              </a:ext>
            </a:extLst>
          </p:cNvPr>
          <p:cNvSpPr txBox="1"/>
          <p:nvPr/>
        </p:nvSpPr>
        <p:spPr>
          <a:xfrm>
            <a:off x="2243682" y="1108210"/>
            <a:ext cx="16334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Actividades clave</a:t>
            </a:r>
          </a:p>
          <a:p>
            <a:r>
              <a:rPr lang="es-ES_tradnl" sz="1200" b="1" dirty="0" smtClean="0"/>
              <a:t>Enfocar hacia plantas de ornato y macetas diseñadas para espacios pequeños</a:t>
            </a:r>
            <a:endParaRPr lang="es-ES_tradnl" sz="1200" b="1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D201B21F-D4ED-1648-85A7-E9AB52EE4886}"/>
              </a:ext>
            </a:extLst>
          </p:cNvPr>
          <p:cNvSpPr txBox="1"/>
          <p:nvPr/>
        </p:nvSpPr>
        <p:spPr>
          <a:xfrm>
            <a:off x="2204633" y="3105479"/>
            <a:ext cx="16334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Recursos </a:t>
            </a:r>
            <a:r>
              <a:rPr lang="es-ES_tradnl" b="1" dirty="0" smtClean="0"/>
              <a:t>clave</a:t>
            </a:r>
          </a:p>
          <a:p>
            <a:r>
              <a:rPr lang="es-ES_tradnl" sz="1200" b="1" dirty="0"/>
              <a:t> </a:t>
            </a:r>
            <a:r>
              <a:rPr lang="es-ES_tradnl" sz="1200" b="1" dirty="0" smtClean="0"/>
              <a:t>Las macetas con un diseño diferente.</a:t>
            </a:r>
          </a:p>
          <a:p>
            <a:r>
              <a:rPr lang="es-ES_tradnl" sz="1200" b="1" dirty="0" smtClean="0"/>
              <a:t>Las plantas, tierra, abonos. Y un espacio para el almacenaje </a:t>
            </a:r>
            <a:endParaRPr lang="es-ES_tradnl" sz="1200" b="1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B795D88B-0085-3E46-BB0A-5F043A0F3D8D}"/>
              </a:ext>
            </a:extLst>
          </p:cNvPr>
          <p:cNvSpPr txBox="1"/>
          <p:nvPr/>
        </p:nvSpPr>
        <p:spPr>
          <a:xfrm>
            <a:off x="4049335" y="1072745"/>
            <a:ext cx="14584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Propuesta de valor</a:t>
            </a:r>
          </a:p>
          <a:p>
            <a:r>
              <a:rPr lang="es-ES_tradnl" sz="1400" b="1" dirty="0" smtClean="0"/>
              <a:t>En la decoración de las macetas y la selección de plantas adecuadas a espacios pequeños.</a:t>
            </a:r>
            <a:endParaRPr lang="es-ES_tradnl" sz="1200" b="1" dirty="0"/>
          </a:p>
          <a:p>
            <a:endParaRPr lang="es-ES_tradnl" sz="1200" b="1" dirty="0"/>
          </a:p>
          <a:p>
            <a:r>
              <a:rPr lang="es-ES_tradnl" sz="1200" b="1" dirty="0" smtClean="0"/>
              <a:t>Rediseño de las macetas.</a:t>
            </a:r>
          </a:p>
          <a:p>
            <a:r>
              <a:rPr lang="es-ES_tradnl" sz="1200" b="1" dirty="0" smtClean="0"/>
              <a:t>Catalogo selecto de plantas de ornato</a:t>
            </a:r>
            <a:endParaRPr lang="es-ES_tradnl" sz="1200" b="1" dirty="0"/>
          </a:p>
          <a:p>
            <a:endParaRPr lang="es-ES_tradnl" sz="1400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A8E0321A-FC8F-6243-A08F-A23B1A339C98}"/>
              </a:ext>
            </a:extLst>
          </p:cNvPr>
          <p:cNvSpPr txBox="1"/>
          <p:nvPr/>
        </p:nvSpPr>
        <p:spPr>
          <a:xfrm>
            <a:off x="5836192" y="1101727"/>
            <a:ext cx="1714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Relaciones con clientes</a:t>
            </a:r>
          </a:p>
          <a:p>
            <a:r>
              <a:rPr lang="es-ES_tradnl" sz="1200" b="1" dirty="0" smtClean="0"/>
              <a:t>A  través de un sitio Web, donde se le ofrezca, novedades o servicios</a:t>
            </a:r>
            <a:endParaRPr lang="es-ES_tradnl" sz="1200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76D882FA-2879-7F4C-9E68-57123A6AF402}"/>
              </a:ext>
            </a:extLst>
          </p:cNvPr>
          <p:cNvSpPr txBox="1"/>
          <p:nvPr/>
        </p:nvSpPr>
        <p:spPr>
          <a:xfrm>
            <a:off x="5836192" y="3110570"/>
            <a:ext cx="171432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Canales</a:t>
            </a:r>
          </a:p>
          <a:p>
            <a:r>
              <a:rPr lang="es-ES_tradnl" sz="1200" b="1" dirty="0" smtClean="0"/>
              <a:t>las redes sociales, vía telefónica o algún punto de venta especifico. </a:t>
            </a:r>
          </a:p>
          <a:p>
            <a:r>
              <a:rPr lang="es-ES_tradnl" sz="1200" b="1" dirty="0" smtClean="0"/>
              <a:t>Las redes sociales, teléfono para promoción</a:t>
            </a:r>
            <a:endParaRPr lang="es-ES_tradnl" sz="1200" b="1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F2142729-5E8B-9A4F-9357-3E81ADCE1C33}"/>
              </a:ext>
            </a:extLst>
          </p:cNvPr>
          <p:cNvSpPr txBox="1"/>
          <p:nvPr/>
        </p:nvSpPr>
        <p:spPr>
          <a:xfrm>
            <a:off x="7641845" y="1108209"/>
            <a:ext cx="145841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Segmentos de clientes +</a:t>
            </a:r>
          </a:p>
          <a:p>
            <a:r>
              <a:rPr lang="es-ES_tradnl" b="1" dirty="0"/>
              <a:t>“Primeros adoptantes”</a:t>
            </a:r>
          </a:p>
          <a:p>
            <a:endParaRPr lang="es-ES_tradnl" b="1" dirty="0"/>
          </a:p>
          <a:p>
            <a:r>
              <a:rPr lang="es-ES_tradnl" sz="1200" b="1" dirty="0" smtClean="0"/>
              <a:t>Zonas residenciales que cuentan con espacios reducidos.</a:t>
            </a:r>
          </a:p>
          <a:p>
            <a:endParaRPr lang="es-ES_tradnl" sz="1200" b="1" dirty="0"/>
          </a:p>
          <a:p>
            <a:r>
              <a:rPr lang="es-ES_tradnl" sz="1200" b="1" dirty="0" smtClean="0"/>
              <a:t>Comercios como restaurantes, hoteles, cafeterías, etc.</a:t>
            </a:r>
            <a:endParaRPr lang="es-ES_tradnl" sz="1200" b="1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CEB57E98-566A-F849-9A0D-6CE3F89A81F7}"/>
              </a:ext>
            </a:extLst>
          </p:cNvPr>
          <p:cNvSpPr txBox="1"/>
          <p:nvPr/>
        </p:nvSpPr>
        <p:spPr>
          <a:xfrm>
            <a:off x="351221" y="5070918"/>
            <a:ext cx="3311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Estructura de costos</a:t>
            </a:r>
          </a:p>
          <a:p>
            <a:endParaRPr lang="es-ES_tradnl" sz="1200" b="1" dirty="0"/>
          </a:p>
          <a:p>
            <a:r>
              <a:rPr lang="es-ES_tradnl" sz="1200" b="1" dirty="0" smtClean="0"/>
              <a:t>Los insumos, la producción y el mantenimiento inicial, el servicio de entrega.</a:t>
            </a:r>
            <a:endParaRPr lang="es-ES_tradnl" sz="1200" b="1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0031DBC6-FC0D-C444-A954-3BE78823716B}"/>
              </a:ext>
            </a:extLst>
          </p:cNvPr>
          <p:cNvSpPr txBox="1"/>
          <p:nvPr/>
        </p:nvSpPr>
        <p:spPr>
          <a:xfrm>
            <a:off x="4911647" y="5030359"/>
            <a:ext cx="3311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Fuentes de ingresos</a:t>
            </a:r>
          </a:p>
          <a:p>
            <a:r>
              <a:rPr lang="es-ES_tradnl" sz="1200" b="1" dirty="0" smtClean="0"/>
              <a:t>Crédito financiero.</a:t>
            </a:r>
          </a:p>
          <a:p>
            <a:r>
              <a:rPr lang="es-ES_tradnl" sz="1200" b="1" dirty="0" smtClean="0"/>
              <a:t>Socios inversionistas</a:t>
            </a:r>
            <a:endParaRPr lang="es-ES_tradnl" sz="1200" b="1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xmlns="" id="{1DF13D3F-5071-0540-A202-8D5022134439}"/>
              </a:ext>
            </a:extLst>
          </p:cNvPr>
          <p:cNvSpPr/>
          <p:nvPr/>
        </p:nvSpPr>
        <p:spPr>
          <a:xfrm>
            <a:off x="4896092" y="4996193"/>
            <a:ext cx="4469653" cy="15859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xmlns="" id="{B6A28B58-787A-0647-9188-578FBEE0C661}"/>
              </a:ext>
            </a:extLst>
          </p:cNvPr>
          <p:cNvSpPr/>
          <p:nvPr/>
        </p:nvSpPr>
        <p:spPr>
          <a:xfrm>
            <a:off x="351220" y="4996010"/>
            <a:ext cx="4554640" cy="15859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grpSp>
        <p:nvGrpSpPr>
          <p:cNvPr id="26" name="Agrupar 24">
            <a:extLst>
              <a:ext uri="{FF2B5EF4-FFF2-40B4-BE49-F238E27FC236}">
                <a16:creationId xmlns:a16="http://schemas.microsoft.com/office/drawing/2014/main" xmlns="" id="{0F3BCFF4-0419-834F-ADD2-211C696406D7}"/>
              </a:ext>
            </a:extLst>
          </p:cNvPr>
          <p:cNvGrpSpPr/>
          <p:nvPr/>
        </p:nvGrpSpPr>
        <p:grpSpPr>
          <a:xfrm>
            <a:off x="10563390" y="1527775"/>
            <a:ext cx="1122912" cy="1042272"/>
            <a:chOff x="10709960" y="1778972"/>
            <a:chExt cx="1122912" cy="1042272"/>
          </a:xfrm>
        </p:grpSpPr>
        <p:pic>
          <p:nvPicPr>
            <p:cNvPr id="27" name="Picture 2" descr="https://lh4.googleusercontent.com/T7nS1hm7ceNNGn0_Cpfk0e0Y2rcyWP6GZCgqvJ8pSMRwn8xh0hlytcHdOg_-fwwGTYEn77JXQRL1D_OjmSgK2P8mhF2rvadI8Qz_Z4loDMJBbdltntx30ULQtZYv_da2Z0WPY2gLgkwr">
              <a:extLst>
                <a:ext uri="{FF2B5EF4-FFF2-40B4-BE49-F238E27FC236}">
                  <a16:creationId xmlns:a16="http://schemas.microsoft.com/office/drawing/2014/main" xmlns="" id="{F890FAD3-E9C7-3340-B591-BD5D5649B6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9960" y="1778972"/>
              <a:ext cx="1122912" cy="1042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xmlns="" id="{89EB49D7-DFDC-414B-959E-657DBD3B6BA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724944" y="1792586"/>
              <a:ext cx="1098756" cy="93791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_tradnl" sz="900" dirty="0"/>
                <a:t>Post-</a:t>
              </a:r>
              <a:r>
                <a:rPr lang="es-ES_tradnl" sz="900" dirty="0"/>
                <a:t>it</a:t>
              </a:r>
              <a:r>
                <a:rPr lang="es-ES_tradnl" sz="900" dirty="0"/>
                <a:t> </a:t>
              </a: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xmlns="" id="{5679ECF9-637B-4140-869C-FC6B768D7FED}"/>
              </a:ext>
            </a:extLst>
          </p:cNvPr>
          <p:cNvSpPr/>
          <p:nvPr/>
        </p:nvSpPr>
        <p:spPr>
          <a:xfrm>
            <a:off x="4423861" y="178552"/>
            <a:ext cx="2985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PROYECTO</a:t>
            </a:r>
            <a:r>
              <a:rPr lang="es-ES_tradnl" b="1" dirty="0" smtClean="0"/>
              <a:t>: vivero residencial</a:t>
            </a:r>
            <a:endParaRPr lang="es-ES_tradnl" b="1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978114B0-608B-3B4A-98E9-51FF26B1E109}"/>
              </a:ext>
            </a:extLst>
          </p:cNvPr>
          <p:cNvSpPr/>
          <p:nvPr/>
        </p:nvSpPr>
        <p:spPr>
          <a:xfrm>
            <a:off x="7540746" y="105668"/>
            <a:ext cx="1763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FECHA</a:t>
            </a:r>
            <a:r>
              <a:rPr lang="es-ES_tradnl" b="1" dirty="0" smtClean="0"/>
              <a:t>: Enero 23</a:t>
            </a:r>
            <a:endParaRPr lang="es-ES_tradnl" b="1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xmlns="" id="{405EBC11-0016-A041-AA6D-8D0A65FE8CD9}"/>
              </a:ext>
            </a:extLst>
          </p:cNvPr>
          <p:cNvSpPr/>
          <p:nvPr/>
        </p:nvSpPr>
        <p:spPr>
          <a:xfrm>
            <a:off x="9931882" y="155608"/>
            <a:ext cx="1462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ITERACI</a:t>
            </a:r>
            <a:r>
              <a:rPr lang="es-ES" b="1" dirty="0"/>
              <a:t>ÓN</a:t>
            </a:r>
            <a:r>
              <a:rPr lang="es-ES" b="1" dirty="0" smtClean="0"/>
              <a:t>: 1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642369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11056</TotalTime>
  <Words>189</Words>
  <Application>Microsoft Office PowerPoint</Application>
  <PresentationFormat>Panorámica</PresentationFormat>
  <Paragraphs>39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Alexandro Dupuis</dc:creator>
  <cp:lastModifiedBy>alberto puc ehuan</cp:lastModifiedBy>
  <cp:revision>24</cp:revision>
  <dcterms:created xsi:type="dcterms:W3CDTF">2019-10-24T23:01:30Z</dcterms:created>
  <dcterms:modified xsi:type="dcterms:W3CDTF">2022-12-03T21:40:19Z</dcterms:modified>
</cp:coreProperties>
</file>